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E09"/>
    <a:srgbClr val="FFD4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8527E-22DF-4F5D-B6C0-BF836A920C71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6C89-12E4-4D96-BF75-18154193C45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6C89-12E4-4D96-BF75-18154193C45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Viner Hand ITC"/>
              </a:rPr>
              <a:t>1111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6C89-12E4-4D96-BF75-18154193C45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2F85-4371-4F0F-8F12-62CB341E1618}" type="datetimeFigureOut">
              <a:rPr lang="cs-CZ" smtClean="0"/>
              <a:pPr/>
              <a:t>5.5.2011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BEC1-BBBB-42AB-B668-F8D242F00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z/imgres?imgurl=http://www.ceske-tradice.cz/deploy/img/fck/Image/tradice/zima/jablko1.jpg&amp;imgrefurl=http://www.ceske-tradice.cz/tradice/zima/_zobraz%3Dstedrovecerni-vesteni&amp;usg=__9ADU0Vdn-wa8_zXSuovtgMgveQg=&amp;h=283&amp;w=283&amp;sz=12&amp;hl=cs&amp;start=4&amp;zoom=1&amp;itbs=1&amp;tbnid=m_GcST8_7XDU9M:&amp;tbnh=114&amp;tbnw=114&amp;prev=/search%3Fq%3Djablko%26hl%3Dcs%26gbv%3D2%26biw%3D1259%26bih%3D848%26tbm%3Disch&amp;ei=_JvCTd7nMYfQsgbd74CS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gif"/><Relationship Id="rId7" Type="http://schemas.openxmlformats.org/officeDocument/2006/relationships/image" Target="../media/image48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0.jpeg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11" Type="http://schemas.openxmlformats.org/officeDocument/2006/relationships/image" Target="../media/image57.gif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hyperlink" Target="http://upload.wikimedia.org/wikipedia/commons/1/1d/Kontejnery_na_t%C5%99%C3%ADd%C4%9Bn%C3%BD_odpad,_DOD_%C5%98epy.jpg" TargetMode="External"/><Relationship Id="rId9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www.google.cz/imgres?imgurl=http://www.harfasport.cz/userfiles/img/Zpravodaj/Clanek-01-1/banan.jpg&amp;imgrefurl=http://www.harfasport.cz/zpravodaj-clanek-01-1.html&amp;usg=__Ql4c3oHviLA9FRh970csZsF-L_U=&amp;h=1500&amp;w=2000&amp;sz=335&amp;hl=cs&amp;start=18&amp;zoom=1&amp;um=1&amp;itbs=1&amp;tbnid=TcAjLoNejipimM:&amp;tbnh=113&amp;tbnw=150&amp;prev=/images?q=ban%C3%A1n&amp;um=1&amp;hl=cs&amp;rlz=1R2ATAA_csCZ336&amp;biw=1007&amp;bih=745&amp;tbm=isch&amp;ei=STjBTYiyN9HRsgbJp5zDB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image.tn.nova.cz/media/images/original/Oct2010/685710.jpg?d4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124200" cy="2733675"/>
          </a:xfrm>
          <a:prstGeom prst="rect">
            <a:avLst/>
          </a:prstGeom>
          <a:noFill/>
        </p:spPr>
      </p:pic>
      <p:pic>
        <p:nvPicPr>
          <p:cNvPr id="11272" name="Picture 8" descr="http://www.prazdroj.cz/userdata/news/produkty-birell-330ml-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5575" y="357166"/>
            <a:ext cx="2638425" cy="3810000"/>
          </a:xfrm>
          <a:prstGeom prst="rect">
            <a:avLst/>
          </a:prstGeom>
          <a:noFill/>
        </p:spPr>
      </p:pic>
      <p:pic>
        <p:nvPicPr>
          <p:cNvPr id="11270" name="Picture 6" descr="http://files.cekanka.webnode.cz/200000013-6401264faf/jabl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985168" cy="221457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8800" i="1" dirty="0" smtClean="0">
                <a:latin typeface="Lucida Calligraphy" pitchFamily="66" charset="0"/>
              </a:rPr>
              <a:t>Třídění odpadů</a:t>
            </a:r>
            <a:endParaRPr lang="cs-CZ" sz="8800" i="1" dirty="0">
              <a:latin typeface="Lucida Calligraphy" pitchFamily="66" charset="0"/>
            </a:endParaRPr>
          </a:p>
        </p:txBody>
      </p:sp>
      <p:pic>
        <p:nvPicPr>
          <p:cNvPr id="12290" name="Picture 2" descr="http://www.nazeleno.cz/Files/ResizedImages/obrazky/Dum-a-zahrada/T%C5%99%C3%ADd%C4%9Bn%C3%AD%20odpad%C5%AF-pr%C5%AFvodce/perex_329x-1_09102713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552950"/>
            <a:ext cx="3133725" cy="2305050"/>
          </a:xfrm>
          <a:prstGeom prst="rect">
            <a:avLst/>
          </a:prstGeom>
          <a:noFill/>
        </p:spPr>
      </p:pic>
      <p:pic>
        <p:nvPicPr>
          <p:cNvPr id="11276" name="Picture 12" descr="http://www.patamat.tv/_soubory/image/eshop_polozky/114/001_Maska-Pat-plas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643446"/>
            <a:ext cx="2722550" cy="2083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8794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www.</a:t>
            </a:r>
            <a:r>
              <a:rPr lang="cs-CZ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psipotreby.cz</a:t>
            </a:r>
            <a:endParaRPr lang="cs-CZ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pPr>
              <a:buNone/>
            </a:pP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www.</a:t>
            </a:r>
            <a:r>
              <a:rPr lang="cs-CZ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pikselka.blog.cz</a:t>
            </a:r>
            <a:endParaRPr lang="cs-CZ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pPr>
              <a:buNone/>
            </a:pP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www.</a:t>
            </a:r>
            <a:r>
              <a:rPr lang="cs-CZ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trideniodpadu.cz</a:t>
            </a:r>
            <a:endParaRPr lang="cs-CZ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pPr>
              <a:buNone/>
            </a:pP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www.</a:t>
            </a:r>
            <a:r>
              <a:rPr lang="cs-CZ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promo</a:t>
            </a: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-</a:t>
            </a:r>
            <a:r>
              <a:rPr lang="cs-CZ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china.eu</a:t>
            </a:r>
            <a:endParaRPr lang="cs-CZ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pPr>
              <a:buNone/>
            </a:pP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www.</a:t>
            </a:r>
            <a:r>
              <a:rPr lang="cs-CZ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Ugasfilms.cz</a:t>
            </a:r>
            <a:endParaRPr lang="cs-CZ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pPr>
              <a:buNone/>
            </a:pP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www.</a:t>
            </a:r>
            <a:r>
              <a:rPr lang="cs-CZ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wikipedie.cz</a:t>
            </a:r>
            <a:endParaRPr lang="cs-CZ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pPr>
              <a:buNone/>
            </a:pP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www.</a:t>
            </a:r>
            <a:r>
              <a:rPr lang="cs-CZ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nar.cz</a:t>
            </a:r>
            <a:endParaRPr lang="cs-CZ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pPr>
              <a:buNone/>
            </a:pP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Handwriting" pitchFamily="66" charset="0"/>
              </a:rPr>
              <a:t>www.</a:t>
            </a:r>
            <a:r>
              <a:rPr lang="cs-CZ" sz="2800" b="1" i="1" dirty="0" smtClean="0">
                <a:latin typeface="Lucida Handwriting" pitchFamily="66" charset="0"/>
              </a:rPr>
              <a:t> </a:t>
            </a:r>
            <a:r>
              <a:rPr lang="cs-CZ" sz="2800" b="1" i="1" dirty="0" err="1" smtClean="0">
                <a:latin typeface="Lucida Handwriting" pitchFamily="66" charset="0"/>
              </a:rPr>
              <a:t>fiftyfifty.cz</a:t>
            </a:r>
            <a:endParaRPr lang="cs-CZ" sz="2800" b="1" i="1" dirty="0" smtClean="0">
              <a:latin typeface="Lucida Handwriting" pitchFamily="66" charset="0"/>
            </a:endParaRPr>
          </a:p>
          <a:p>
            <a:pPr>
              <a:buNone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  <a:latin typeface="Lucida Handwriting" pitchFamily="66" charset="0"/>
            </a:endParaRPr>
          </a:p>
          <a:p>
            <a:endParaRPr lang="cs-CZ" dirty="0"/>
          </a:p>
        </p:txBody>
      </p:sp>
      <p:pic>
        <p:nvPicPr>
          <p:cNvPr id="25602" name="Picture 2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71480"/>
            <a:ext cx="1085850" cy="1085850"/>
          </a:xfrm>
          <a:prstGeom prst="rect">
            <a:avLst/>
          </a:prstGeom>
          <a:noFill/>
        </p:spPr>
      </p:pic>
      <p:pic>
        <p:nvPicPr>
          <p:cNvPr id="25604" name="Picture 4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429264"/>
            <a:ext cx="1085850" cy="1085850"/>
          </a:xfrm>
          <a:prstGeom prst="rect">
            <a:avLst/>
          </a:prstGeom>
          <a:noFill/>
        </p:spPr>
      </p:pic>
      <p:pic>
        <p:nvPicPr>
          <p:cNvPr id="25606" name="Picture 6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1085850" cy="1085850"/>
          </a:xfrm>
          <a:prstGeom prst="rect">
            <a:avLst/>
          </a:prstGeom>
          <a:noFill/>
        </p:spPr>
      </p:pic>
      <p:pic>
        <p:nvPicPr>
          <p:cNvPr id="25608" name="Picture 8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1085850" cy="1085850"/>
          </a:xfrm>
          <a:prstGeom prst="rect">
            <a:avLst/>
          </a:prstGeom>
          <a:noFill/>
        </p:spPr>
      </p:pic>
      <p:pic>
        <p:nvPicPr>
          <p:cNvPr id="25610" name="Picture 10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1085850" cy="1085850"/>
          </a:xfrm>
          <a:prstGeom prst="rect">
            <a:avLst/>
          </a:prstGeom>
          <a:noFill/>
        </p:spPr>
      </p:pic>
      <p:pic>
        <p:nvPicPr>
          <p:cNvPr id="25612" name="Picture 12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429264"/>
            <a:ext cx="1085850" cy="1085850"/>
          </a:xfrm>
          <a:prstGeom prst="rect">
            <a:avLst/>
          </a:prstGeom>
          <a:noFill/>
        </p:spPr>
      </p:pic>
      <p:pic>
        <p:nvPicPr>
          <p:cNvPr id="25614" name="Picture 14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929066"/>
            <a:ext cx="1085850" cy="1085850"/>
          </a:xfrm>
          <a:prstGeom prst="rect">
            <a:avLst/>
          </a:prstGeom>
          <a:noFill/>
        </p:spPr>
      </p:pic>
      <p:pic>
        <p:nvPicPr>
          <p:cNvPr id="25616" name="Picture 16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214554"/>
            <a:ext cx="1085850" cy="1085850"/>
          </a:xfrm>
          <a:prstGeom prst="rect">
            <a:avLst/>
          </a:prstGeom>
          <a:noFill/>
        </p:spPr>
      </p:pic>
      <p:pic>
        <p:nvPicPr>
          <p:cNvPr id="25618" name="Picture 18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1085850" cy="1085850"/>
          </a:xfrm>
          <a:prstGeom prst="rect">
            <a:avLst/>
          </a:prstGeom>
          <a:noFill/>
        </p:spPr>
      </p:pic>
      <p:pic>
        <p:nvPicPr>
          <p:cNvPr id="25620" name="Picture 20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1085850" cy="1085850"/>
          </a:xfrm>
          <a:prstGeom prst="rect">
            <a:avLst/>
          </a:prstGeom>
          <a:noFill/>
        </p:spPr>
      </p:pic>
      <p:pic>
        <p:nvPicPr>
          <p:cNvPr id="25622" name="Picture 22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1085850" cy="1085850"/>
          </a:xfrm>
          <a:prstGeom prst="rect">
            <a:avLst/>
          </a:prstGeom>
          <a:noFill/>
        </p:spPr>
      </p:pic>
      <p:pic>
        <p:nvPicPr>
          <p:cNvPr id="25624" name="Picture 24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572140"/>
            <a:ext cx="1085850" cy="1085850"/>
          </a:xfrm>
          <a:prstGeom prst="rect">
            <a:avLst/>
          </a:prstGeom>
          <a:noFill/>
        </p:spPr>
      </p:pic>
      <p:pic>
        <p:nvPicPr>
          <p:cNvPr id="25626" name="Picture 26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572140"/>
            <a:ext cx="1085850" cy="1085850"/>
          </a:xfrm>
          <a:prstGeom prst="rect">
            <a:avLst/>
          </a:prstGeom>
          <a:noFill/>
        </p:spPr>
      </p:pic>
      <p:pic>
        <p:nvPicPr>
          <p:cNvPr id="25628" name="Picture 28" descr="http://t0.gstatic.com/images?q=tbn:ANd9GcTSfiR8WeH_5Lxy1ZllulXzUDHhdU4xrDNs00AlhCXXdIA5949pOvzXm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57214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t2.gstatic.com/images?q=tbn:ANd9GcRKM_lG2FJzyOkSHmR3BA7YpnQIbauUBaMqnr1hcKBpV7-yLh7K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2571750" cy="1771651"/>
          </a:xfrm>
          <a:prstGeom prst="rect">
            <a:avLst/>
          </a:prstGeom>
          <a:noFill/>
        </p:spPr>
      </p:pic>
      <p:pic>
        <p:nvPicPr>
          <p:cNvPr id="11272" name="Picture 8" descr="http://t0.gstatic.com/images?q=tbn:ANd9GcRIZiSmpM2VOfqYMbMrlvYaGFKjvf_OClZY3Ln6ckkQ4Ux5oG-Y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357694"/>
            <a:ext cx="2362200" cy="1943101"/>
          </a:xfrm>
          <a:prstGeom prst="rect">
            <a:avLst/>
          </a:prstGeom>
          <a:noFill/>
        </p:spPr>
      </p:pic>
      <p:pic>
        <p:nvPicPr>
          <p:cNvPr id="11274" name="Picture 10" descr="http://t2.gstatic.com/images?q=tbn:ANd9GcS27GOCGggb9OtTQeZNncutfV_qiBfg_DjF2lWoAz25aPLBRnjm5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429132"/>
            <a:ext cx="2714625" cy="1685926"/>
          </a:xfrm>
          <a:prstGeom prst="rect">
            <a:avLst/>
          </a:prstGeom>
          <a:noFill/>
        </p:spPr>
      </p:pic>
      <p:pic>
        <p:nvPicPr>
          <p:cNvPr id="11276" name="Picture 12" descr="http://www.brezineves.cz/img/kontejner_papi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714488"/>
            <a:ext cx="1143000" cy="1076326"/>
          </a:xfrm>
          <a:prstGeom prst="rect">
            <a:avLst/>
          </a:prstGeom>
          <a:noFill/>
        </p:spPr>
      </p:pic>
      <p:pic>
        <p:nvPicPr>
          <p:cNvPr id="11266" name="Picture 2" descr="http://www.sompo.cz/tech/kont_papi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00042"/>
            <a:ext cx="2571750" cy="2876550"/>
          </a:xfrm>
          <a:prstGeom prst="rect">
            <a:avLst/>
          </a:prstGeom>
          <a:noFill/>
        </p:spPr>
      </p:pic>
      <p:pic>
        <p:nvPicPr>
          <p:cNvPr id="2" name="Picture 4" descr="http://www.biofestival.cz/images/sxc/papi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857232"/>
            <a:ext cx="2333628" cy="2426973"/>
          </a:xfrm>
          <a:prstGeom prst="rect">
            <a:avLst/>
          </a:prstGeom>
          <a:noFill/>
        </p:spPr>
      </p:pic>
      <p:pic>
        <p:nvPicPr>
          <p:cNvPr id="8194" name="Picture 2" descr="http://www.zs-travniky.cz/upload/fckeditor42/Image/papi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214290"/>
            <a:ext cx="3810000" cy="6362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brezineves.cz/img/kontejner_plas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85926"/>
            <a:ext cx="1143000" cy="1076326"/>
          </a:xfrm>
          <a:prstGeom prst="rect">
            <a:avLst/>
          </a:prstGeom>
          <a:noFill/>
        </p:spPr>
      </p:pic>
      <p:pic>
        <p:nvPicPr>
          <p:cNvPr id="10242" name="Picture 2" descr="http://www.sompo.cz/tech/kont_plas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42"/>
            <a:ext cx="2600325" cy="2876550"/>
          </a:xfrm>
          <a:prstGeom prst="rect">
            <a:avLst/>
          </a:prstGeom>
          <a:noFill/>
        </p:spPr>
      </p:pic>
      <p:pic>
        <p:nvPicPr>
          <p:cNvPr id="10244" name="Picture 4" descr="http://www.enviweb.cz/pictures/odpady/kontejner%20zlu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214422"/>
            <a:ext cx="2219325" cy="2066925"/>
          </a:xfrm>
          <a:prstGeom prst="rect">
            <a:avLst/>
          </a:prstGeom>
          <a:noFill/>
        </p:spPr>
      </p:pic>
      <p:pic>
        <p:nvPicPr>
          <p:cNvPr id="10252" name="Picture 12" descr="http://www.zbrane-svoboda.cz/shops/10229/images-goods/6%20mm%20plastov%C3%A9%20brok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929066"/>
            <a:ext cx="2643206" cy="2631432"/>
          </a:xfrm>
          <a:prstGeom prst="rect">
            <a:avLst/>
          </a:prstGeom>
          <a:noFill/>
        </p:spPr>
      </p:pic>
      <p:pic>
        <p:nvPicPr>
          <p:cNvPr id="10256" name="Picture 16" descr="http://www.bosladna.eu/produkty/1,5l_pivo_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428976"/>
            <a:ext cx="2283730" cy="3429024"/>
          </a:xfrm>
          <a:prstGeom prst="rect">
            <a:avLst/>
          </a:prstGeom>
          <a:noFill/>
        </p:spPr>
      </p:pic>
      <p:pic>
        <p:nvPicPr>
          <p:cNvPr id="10250" name="Picture 10" descr="http://blog.paxik.net/uploaded_images/lahev-71757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3663257"/>
            <a:ext cx="1071570" cy="3194743"/>
          </a:xfrm>
          <a:prstGeom prst="rect">
            <a:avLst/>
          </a:prstGeom>
          <a:noFill/>
        </p:spPr>
      </p:pic>
      <p:pic>
        <p:nvPicPr>
          <p:cNvPr id="10246" name="Picture 6" descr="http://www.psipotreby.cz/upload/nahledy/1814_miska-plas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071942"/>
            <a:ext cx="2928958" cy="2571748"/>
          </a:xfrm>
          <a:prstGeom prst="rect">
            <a:avLst/>
          </a:prstGeom>
          <a:noFill/>
        </p:spPr>
      </p:pic>
      <p:pic>
        <p:nvPicPr>
          <p:cNvPr id="7170" name="Picture 2" descr="http://www.kajov.eu/fotogalerie/nastenka/plast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214290"/>
            <a:ext cx="3810000" cy="6467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ompo.cz/tech/kont_skl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04"/>
            <a:ext cx="2247900" cy="2876550"/>
          </a:xfrm>
          <a:prstGeom prst="rect">
            <a:avLst/>
          </a:prstGeom>
          <a:noFill/>
        </p:spPr>
      </p:pic>
      <p:pic>
        <p:nvPicPr>
          <p:cNvPr id="8196" name="Picture 4" descr="http://www.sompo.cz/tech/kontejner_b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2430173" cy="2571768"/>
          </a:xfrm>
          <a:prstGeom prst="rect">
            <a:avLst/>
          </a:prstGeom>
          <a:noFill/>
        </p:spPr>
      </p:pic>
      <p:pic>
        <p:nvPicPr>
          <p:cNvPr id="6" name="Picture 8" descr="http://www.brezineves.cz/img/kontejner_skl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928802"/>
            <a:ext cx="1143000" cy="1076326"/>
          </a:xfrm>
          <a:prstGeom prst="rect">
            <a:avLst/>
          </a:prstGeom>
          <a:noFill/>
        </p:spPr>
      </p:pic>
      <p:pic>
        <p:nvPicPr>
          <p:cNvPr id="9218" name="Picture 2" descr="http://www.ovsem.net/images/skola-fotografie/fotografovani-skla-01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3437210"/>
            <a:ext cx="2651112" cy="3420790"/>
          </a:xfrm>
          <a:prstGeom prst="rect">
            <a:avLst/>
          </a:prstGeom>
          <a:noFill/>
        </p:spPr>
      </p:pic>
      <p:pic>
        <p:nvPicPr>
          <p:cNvPr id="9220" name="Picture 4" descr="http://www.rjelinek.cz/img/produkty/slivovice-bila-45-lahev1l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571876"/>
            <a:ext cx="928694" cy="2915738"/>
          </a:xfrm>
          <a:prstGeom prst="rect">
            <a:avLst/>
          </a:prstGeom>
          <a:noFill/>
        </p:spPr>
      </p:pic>
      <p:pic>
        <p:nvPicPr>
          <p:cNvPr id="9222" name="Picture 6" descr="http://www.pivovary-staropramen.cz/img/lahev_vsechn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3857628"/>
            <a:ext cx="4572000" cy="2590800"/>
          </a:xfrm>
          <a:prstGeom prst="rect">
            <a:avLst/>
          </a:prstGeom>
          <a:noFill/>
        </p:spPr>
      </p:pic>
      <p:pic>
        <p:nvPicPr>
          <p:cNvPr id="5122" name="Picture 2" descr="http://www.kajov.eu/fotogalerie/nastenka/sklo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214290"/>
            <a:ext cx="3810000" cy="6391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ápojové karto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873901"/>
            <a:ext cx="1428752" cy="1345409"/>
          </a:xfrm>
          <a:prstGeom prst="rect">
            <a:avLst/>
          </a:prstGeom>
          <a:noFill/>
        </p:spPr>
      </p:pic>
      <p:pic>
        <p:nvPicPr>
          <p:cNvPr id="7172" name="Picture 4" descr="http://www.jaktridit.cz/uploads/images/obrazky_k_textum/cerny-kontejn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2105025" cy="3786214"/>
          </a:xfrm>
          <a:prstGeom prst="rect">
            <a:avLst/>
          </a:prstGeom>
          <a:noFill/>
        </p:spPr>
      </p:pic>
      <p:pic>
        <p:nvPicPr>
          <p:cNvPr id="7176" name="Picture 8" descr="http://img.seznamzbozi.cz/direct/iR/importprodukt-orig/be1/be16cd3af1159d202a42fa559e0531a1--mmf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571744"/>
            <a:ext cx="1428750" cy="1428750"/>
          </a:xfrm>
          <a:prstGeom prst="rect">
            <a:avLst/>
          </a:prstGeom>
          <a:noFill/>
        </p:spPr>
      </p:pic>
      <p:pic>
        <p:nvPicPr>
          <p:cNvPr id="7178" name="Picture 10" descr="http://i.idnes.cz/10/103/sp5/MRK36ba39_karton_t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000108"/>
            <a:ext cx="1638300" cy="1228725"/>
          </a:xfrm>
          <a:prstGeom prst="rect">
            <a:avLst/>
          </a:prstGeom>
          <a:noFill/>
        </p:spPr>
      </p:pic>
      <p:cxnSp>
        <p:nvCxnSpPr>
          <p:cNvPr id="9" name="Přímá spojovací čára 8"/>
          <p:cNvCxnSpPr/>
          <p:nvPr/>
        </p:nvCxnSpPr>
        <p:spPr>
          <a:xfrm>
            <a:off x="6572264" y="2214554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2" name="Picture 14" descr="http://www.jihlava.cz/VismoOnline_ActionScripts/Image.aspx?id_org=5967&amp;id_obrazky=268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143380"/>
            <a:ext cx="4048125" cy="2590800"/>
          </a:xfrm>
          <a:prstGeom prst="rect">
            <a:avLst/>
          </a:prstGeom>
          <a:noFill/>
        </p:spPr>
      </p:pic>
      <p:pic>
        <p:nvPicPr>
          <p:cNvPr id="7184" name="Picture 16" descr="http://www.bezkonzervantu.cz/cs/images/resize/kartony-2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438650"/>
            <a:ext cx="2667000" cy="2419350"/>
          </a:xfrm>
          <a:prstGeom prst="rect">
            <a:avLst/>
          </a:prstGeom>
          <a:noFill/>
        </p:spPr>
      </p:pic>
      <p:pic>
        <p:nvPicPr>
          <p:cNvPr id="3074" name="Picture 2" descr="http://www.brzobohaty.cz/photo.big/obcerstveni/110-201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2571744"/>
            <a:ext cx="1928826" cy="3320110"/>
          </a:xfrm>
          <a:prstGeom prst="rect">
            <a:avLst/>
          </a:prstGeom>
          <a:noFill/>
        </p:spPr>
      </p:pic>
      <p:pic>
        <p:nvPicPr>
          <p:cNvPr id="11" name="Picture 8" descr="http://img.seznamzbozi.cz/direct/iR/importprodukt-orig/be1/be16cd3af1159d202a42fa559e0531a1--mmf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42886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8" descr="http://img.seznamzbozi.cz/direct/iR/importprodukt-orig/be1/be16cd3af1159d202a42fa559e0531a1--mmf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2285992"/>
            <a:ext cx="1428750" cy="1428750"/>
          </a:xfrm>
          <a:prstGeom prst="rect">
            <a:avLst/>
          </a:prstGeom>
          <a:noFill/>
        </p:spPr>
      </p:pic>
      <p:pic>
        <p:nvPicPr>
          <p:cNvPr id="3076" name="Picture 4" descr="http://www.kajov.eu/fotogalerie/nastenka/karton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500042"/>
            <a:ext cx="62388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avshop.cz/obrv-6664-obrv-1805-bio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214710" cy="3214710"/>
          </a:xfrm>
          <a:prstGeom prst="rect">
            <a:avLst/>
          </a:prstGeom>
          <a:noFill/>
        </p:spPr>
      </p:pic>
      <p:pic>
        <p:nvPicPr>
          <p:cNvPr id="5124" name="Picture 4" descr="http://www.biofestival.cz/images/sxc/bioodp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571767" cy="2658157"/>
          </a:xfrm>
          <a:prstGeom prst="rect">
            <a:avLst/>
          </a:prstGeom>
          <a:noFill/>
        </p:spPr>
      </p:pic>
      <p:pic>
        <p:nvPicPr>
          <p:cNvPr id="5126" name="Picture 6" descr="http://eshop.compact-servis.cz/cache/nahledy/m_29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00108"/>
            <a:ext cx="2095500" cy="20955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000760" y="1928802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Lucida Calligraphy" pitchFamily="66" charset="0"/>
              </a:rPr>
              <a:t>Bio</a:t>
            </a:r>
            <a:endParaRPr lang="cs-CZ" sz="1600" b="1" dirty="0">
              <a:latin typeface="Lucida Calligraphy" pitchFamily="66" charset="0"/>
            </a:endParaRPr>
          </a:p>
        </p:txBody>
      </p:sp>
      <p:pic>
        <p:nvPicPr>
          <p:cNvPr id="5128" name="Picture 8" descr="http://www.scriptfx.com/gallery/plants/leav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429000"/>
            <a:ext cx="3381375" cy="3067050"/>
          </a:xfrm>
          <a:prstGeom prst="rect">
            <a:avLst/>
          </a:prstGeom>
          <a:noFill/>
        </p:spPr>
      </p:pic>
      <p:pic>
        <p:nvPicPr>
          <p:cNvPr id="5130" name="Picture 10" descr="http://www.ceske-tradice.cz/deploy/img/fck/Image/tradice/podzim/jablko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57628"/>
            <a:ext cx="2695575" cy="2695575"/>
          </a:xfrm>
          <a:prstGeom prst="rect">
            <a:avLst/>
          </a:prstGeom>
          <a:noFill/>
        </p:spPr>
      </p:pic>
      <p:pic>
        <p:nvPicPr>
          <p:cNvPr id="5132" name="Picture 12" descr="http://www.carodejnice.com/fotky7665/fotos/d__vyr_205citronova-trava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357562"/>
            <a:ext cx="2762250" cy="3286125"/>
          </a:xfrm>
          <a:prstGeom prst="rect">
            <a:avLst/>
          </a:prstGeom>
          <a:noFill/>
        </p:spPr>
      </p:pic>
      <p:pic>
        <p:nvPicPr>
          <p:cNvPr id="2050" name="Picture 2" descr="http://www.separovanyodpad.estranky.cz/img/mid/2/bioodpa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785794"/>
            <a:ext cx="7574936" cy="52530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ompo.cz/tech/kont_tk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714356"/>
            <a:ext cx="2943225" cy="2857500"/>
          </a:xfrm>
          <a:prstGeom prst="rect">
            <a:avLst/>
          </a:prstGeom>
          <a:noFill/>
        </p:spPr>
      </p:pic>
      <p:pic>
        <p:nvPicPr>
          <p:cNvPr id="8194" name="Picture 2" descr="http://www.sompo.cz/tech/popelnic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1638300" cy="2876550"/>
          </a:xfrm>
          <a:prstGeom prst="rect">
            <a:avLst/>
          </a:prstGeom>
          <a:noFill/>
        </p:spPr>
      </p:pic>
      <p:pic>
        <p:nvPicPr>
          <p:cNvPr id="8196" name="Picture 4" descr="http://www.sompo.cz/tech/popelnice120-24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928670"/>
            <a:ext cx="2266950" cy="23622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00430" y="18573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smíšený</a:t>
            </a:r>
            <a:endParaRPr lang="cs-CZ" b="1" dirty="0"/>
          </a:p>
        </p:txBody>
      </p:sp>
      <p:pic>
        <p:nvPicPr>
          <p:cNvPr id="8198" name="Picture 6" descr="http://www.finesa-hk.cz/detske-obleceni/detske-obleceni-tulec-trendob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43314"/>
            <a:ext cx="3214710" cy="3009672"/>
          </a:xfrm>
          <a:prstGeom prst="rect">
            <a:avLst/>
          </a:prstGeom>
          <a:noFill/>
        </p:spPr>
      </p:pic>
      <p:pic>
        <p:nvPicPr>
          <p:cNvPr id="8200" name="Picture 8" descr="http://inzer.cz/includes/img/inzerce/big_781056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071942"/>
            <a:ext cx="3305175" cy="2476500"/>
          </a:xfrm>
          <a:prstGeom prst="rect">
            <a:avLst/>
          </a:prstGeom>
          <a:noFill/>
        </p:spPr>
      </p:pic>
      <p:pic>
        <p:nvPicPr>
          <p:cNvPr id="8202" name="Picture 10" descr="http://www.napady-darky.cz/inshop/catalogue/products/pictures/Nahrivaci_termo-plysak_hot_hug_lvicek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214818"/>
            <a:ext cx="2214578" cy="2214578"/>
          </a:xfrm>
          <a:prstGeom prst="rect">
            <a:avLst/>
          </a:prstGeom>
          <a:noFill/>
        </p:spPr>
      </p:pic>
      <p:pic>
        <p:nvPicPr>
          <p:cNvPr id="4098" name="Picture 2" descr="http://www.e-safetyshop.eu/uploads/images_products_large/8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2500306"/>
            <a:ext cx="6238875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Soubor:Kontejnery na tříděný odpad, DOD Řepy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14412" y="0"/>
            <a:ext cx="9998439" cy="6858000"/>
          </a:xfrm>
          <a:prstGeom prst="rect">
            <a:avLst/>
          </a:prstGeom>
          <a:noFill/>
        </p:spPr>
      </p:pic>
      <p:pic>
        <p:nvPicPr>
          <p:cNvPr id="9227" name="Picture 11" descr="http://www.pixelsduh.com/graphics/images/food/th_smirnoff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286388"/>
            <a:ext cx="209550" cy="857250"/>
          </a:xfrm>
          <a:prstGeom prst="rect">
            <a:avLst/>
          </a:prstGeom>
          <a:noFill/>
        </p:spPr>
      </p:pic>
      <p:pic>
        <p:nvPicPr>
          <p:cNvPr id="9233" name="Picture 17" descr="http://fc07.deviantart.com/fs11/i/2006/218/7/5/Happy_Stationary_VI_by_blush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357694"/>
            <a:ext cx="571500" cy="542926"/>
          </a:xfrm>
          <a:prstGeom prst="rect">
            <a:avLst/>
          </a:prstGeom>
          <a:noFill/>
        </p:spPr>
      </p:pic>
      <p:pic>
        <p:nvPicPr>
          <p:cNvPr id="9235" name="Picture 19" descr="http://www.gify.nou.cz/mini_ikon5_soubory/43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5500702"/>
            <a:ext cx="508821" cy="438151"/>
          </a:xfrm>
          <a:prstGeom prst="rect">
            <a:avLst/>
          </a:prstGeom>
          <a:noFill/>
        </p:spPr>
      </p:pic>
      <p:pic>
        <p:nvPicPr>
          <p:cNvPr id="9237" name="Picture 21" descr="http://www.rumburak.cz/images/products/A2225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5000636"/>
            <a:ext cx="571504" cy="773133"/>
          </a:xfrm>
          <a:prstGeom prst="rect">
            <a:avLst/>
          </a:prstGeom>
          <a:noFill/>
        </p:spPr>
      </p:pic>
      <p:pic>
        <p:nvPicPr>
          <p:cNvPr id="9241" name="Picture 25" descr="http://fc05.deviantart.com/fs18/f/2007/223/4/e/No_3__Pixel_Kofola_by_Shel_cha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857628"/>
            <a:ext cx="500066" cy="1197527"/>
          </a:xfrm>
          <a:prstGeom prst="rect">
            <a:avLst/>
          </a:prstGeom>
          <a:noFill/>
        </p:spPr>
      </p:pic>
      <p:pic>
        <p:nvPicPr>
          <p:cNvPr id="9243" name="Picture 27" descr="milk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04" y="6072206"/>
            <a:ext cx="359660" cy="566739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642910" y="1142984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papír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500298" y="1785926"/>
            <a:ext cx="857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Kartonové krabice</a:t>
            </a:r>
            <a:endParaRPr lang="cs-CZ" sz="105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0034" y="2285992"/>
            <a:ext cx="7643866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8000" dirty="0" smtClean="0">
                <a:solidFill>
                  <a:schemeClr val="bg1"/>
                </a:solidFill>
              </a:rPr>
              <a:t>Víte co kam patří?</a:t>
            </a:r>
            <a:endParaRPr lang="cs-CZ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0.00486 -0.0155 0.01024 -0.03032 0.02153 -0.03958 C 0.04097 -0.03912 0.06042 -0.03981 0.07986 -0.03796 C 0.08073 -0.03796 0.09115 -0.02546 0.09288 -0.02384 C 0.10139 -0.0162 0.1099 -0.00879 0.11788 8.14815E-6 C 0.13437 0.01829 0.1651 0.0338 0.18576 0.0382 C 0.19496 0.03704 0.20399 0.03635 0.21319 0.03496 C 0.22378 0.03334 0.23264 0.01899 0.24167 0.01274 C 0.24514 0.00371 0.24948 -0.00092 0.25486 -0.00787 C 0.26024 -0.02314 0.2776 -0.02847 0.28941 -0.03171 C 0.31233 -0.03101 0.33594 -0.03587 0.35833 -0.02847 C 0.36059 -0.02777 0.36215 -0.02499 0.36441 -0.02384 C 0.36615 -0.02291 0.3684 -0.02268 0.37031 -0.02222 C 0.38229 -0.01412 0.39757 -0.00995 0.41076 -0.00624 C 0.43767 0.0088 0.46736 0.01621 0.49653 0.01899 C 0.53351 0.01713 0.54444 0.01876 0.57153 0.0095 C 0.57865 0.00718 0.58646 0.00163 0.59288 -0.00324 C 0.59583 -0.00555 0.60121 -0.01111 0.60121 -0.01111 C 0.60399 -0.01643 0.60729 -0.01921 0.61076 -0.02384 C 0.61389 -0.03379 0.61458 -0.04513 0.6191 -0.05393 C 0.62222 -0.0743 0.61892 -0.09537 0.61667 -0.11574 C 0.61562 -0.12499 0.61597 -0.13356 0.61198 -0.1412 C 0.60972 -0.15023 0.60851 -0.15925 0.60608 -0.16828 C 0.60434 -0.18356 0.60556 -0.19745 0.61076 -0.21111 C 0.61198 -0.21458 0.61371 -0.21759 0.61545 -0.2206 C 0.61649 -0.22245 0.6191 -0.22546 0.6191 -0.22546 " pathEditMode="relative" ptsTypes="fffffffffffffffffffffffffA">
                                      <p:cBhvr>
                                        <p:cTn id="16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C 0.00625 -0.00277 0.00243 -0.00069 0.01059 -0.0081 C 0.01267 -0.00995 0.01545 -0.00995 0.01788 -0.01111 C 0.06146 -0.00949 0.05868 -0.01203 0.08924 0.00162 C 0.09601 0.00834 0.10486 0.01343 0.11302 0.01574 C 0.12604 0.02732 0.14271 0.02894 0.15712 0.03635 C 0.17986 0.03519 0.20608 0.04676 0.225 0.0301 C 0.23194 0.02408 0.23785 0.01829 0.24288 0.00949 C 0.24688 0.00255 0.24497 0.00162 0.25 -0.00324 C 0.25799 -0.01088 0.27153 -0.01435 0.28073 -0.01597 C 0.28993 -0.01551 0.29931 -0.01574 0.30833 -0.01435 C 0.31076 -0.01389 0.31285 -0.01227 0.31545 -0.01111 C 0.31667 -0.01064 0.31892 -0.00949 0.31892 -0.00926 C 0.33073 0.00162 0.34288 0.0088 0.35712 0.01111 C 0.37917 0.00973 0.38333 0.01551 0.38924 -0.0081 C 0.38802 -0.0331 0.38368 -0.05393 0.38681 -0.07939 C 0.38785 -0.08796 0.39497 -0.09305 0.4 -0.09838 C 0.42153 -0.1206 0.46181 -0.11504 0.48559 -0.11597 C 0.49913 -0.11898 0.51285 -0.11944 0.52622 -0.12384 C 0.52899 -0.12639 0.53177 -0.12916 0.53455 -0.13171 C 0.53524 -0.1324 0.53906 -0.14236 0.53924 -0.14282 C 0.54306 -0.15532 0.54514 -0.16944 0.54757 -0.18264 C 0.54635 -0.23194 0.54635 -0.21342 0.54635 -0.23819 " pathEditMode="relative" rAng="0" ptsTypes="ffffffffffffffffffffffA">
                                      <p:cBhvr>
                                        <p:cTn id="24" dur="5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C 0.00173 -0.00903 0.00434 -0.01759 0.00833 -0.02523 C 0.00989 -0.03171 0.01232 -0.04213 0.01545 -0.04745 C 0.02847 -0.06898 0.04826 -0.07361 0.06788 -0.07616 C 0.09253 -0.07569 0.11701 -0.07593 0.14166 -0.07454 C 0.14965 -0.07407 0.15989 -0.06713 0.16666 -0.06343 C 0.17552 -0.05856 0.19045 -0.0581 0.2 -0.05556 C 0.21614 -0.05602 0.23263 -0.05417 0.24878 -0.05718 C 0.25277 -0.05787 0.25833 -0.06667 0.25833 -0.06644 C 0.2592 -0.06875 0.25989 -0.07083 0.26076 -0.07292 C 0.26215 -0.07616 0.26545 -0.08241 0.26545 -0.08218 C 0.26753 -0.09514 0.26736 -0.1081 0.26388 -0.1206 C 0.26302 -0.13472 0.25937 -0.1463 0.25711 -0.16019 C 0.25781 -0.17384 0.25642 -0.22106 0.26545 -0.23958 C 0.26684 -0.25231 0.27066 -0.26343 0.27256 -0.27616 C 0.275 -0.29653 0.27656 -0.31574 0.28177 -0.33495 C 0.28472 -0.36065 0.29409 -0.38079 0.30937 -0.39676 C 0.37309 -0.39468 0.33958 -0.39421 0.37361 -0.39051 C 0.38298 -0.39097 0.39218 -0.38958 0.40121 -0.3919 C 0.40937 -0.39398 0.40937 -0.39954 0.41423 -0.40463 C 0.41649 -0.40694 0.42152 -0.41111 0.42152 -0.41088 C 0.42604 -0.42384 0.425 -0.42546 0.425 -0.44282 " pathEditMode="relative" rAng="0" ptsTypes="fffffffffffffffffffffA">
                                      <p:cBhvr>
                                        <p:cTn id="32" dur="5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C -0.00763 -0.01342 -0.00937 -0.03866 -0.01701 -0.05162 C -0.02638 -0.08611 -0.03437 -0.07291 -0.04757 -0.07083 C -0.05052 -0.07176 -0.05347 -0.07523 -0.05625 -0.07569 C -0.05781 -0.07731 -0.05885 -0.07893 -0.06024 -0.07986 C -0.06145 -0.08102 -0.06388 -0.08194 -0.06406 -0.08194 C -0.07013 -0.09097 -0.07656 -0.09583 -0.08229 -0.10416 C -0.08628 -0.10949 -0.08854 -0.1162 -0.09236 -0.11736 C -0.10069 -0.13588 -0.11093 -0.14583 -0.11996 -0.15949 C -0.12326 -0.16412 -0.12638 -0.1706 -0.12986 -0.17453 C -0.13472 -0.18565 -0.13836 -0.18611 -0.14323 -0.19352 C -0.14878 -0.20139 -0.1552 -0.21296 -0.16111 -0.21852 C -0.1651 -0.23102 -0.1677 -0.24028 -0.17083 -0.25416 C -0.17361 -0.27315 -0.1802 -0.30416 -0.17222 -0.31273 C -0.1625 -0.31412 -0.16163 -0.31458 -0.15399 -0.31134 C -0.15 -0.30555 -0.14774 -0.30162 -0.14375 -0.3 C -0.1401 -0.30162 -0.13663 -0.30347 -0.13316 -0.30555 C -0.12986 -0.30856 -0.12829 -0.31643 -0.12534 -0.3206 C -0.12378 -0.32569 -0.12343 -0.33287 -0.12118 -0.33588 C -0.12031 -0.34097 -0.11944 -0.3456 -0.11857 -0.35092 C -0.1184 -0.35463 -0.1177 -0.35926 -0.11788 -0.36389 C -0.11788 -0.36551 -0.11805 -0.36736 -0.11788 -0.36852 C -0.11736 -0.38009 -0.11614 -0.38055 -0.11597 -0.39143 C -0.11545 -0.39791 -0.1151 -0.40532 -0.11701 -0.4118 " pathEditMode="relative" rAng="-674531" ptsTypes="fffffffffffffffffffffffA">
                                      <p:cBhvr>
                                        <p:cTn id="40" dur="5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3079 C 0.03056 -0.02917 0.03091 -0.02685 0.03212 -0.02593 C 0.03594 -0.02338 0.04445 -0.02246 0.04879 -0.0213 C 0.05643 -0.01412 0.0658 -0.01273 0.07483 -0.01158 C 0.09184 -0.00509 0.09844 -0.00787 0.0915 -0.03542 C 0.08959 -0.04306 0.079 -0.04908 0.07379 -0.05139 C 0.07119 -0.05394 0.06789 -0.05486 0.06546 -0.05764 C 0.06233 -0.06111 0.06355 -0.06296 0.06181 -0.06713 C 0.06042 -0.0706 0.05712 -0.07685 0.05712 -0.07685 C 0.05625 -0.08056 0.05487 -0.08403 0.05469 -0.08796 C 0.05434 -0.10232 0.05452 -0.11667 0.05591 -0.13079 C 0.05608 -0.13264 0.06216 -0.13519 0.06303 -0.13542 C 0.07518 -0.13796 0.08768 -0.13982 0.09983 -0.1419 C 0.10105 -0.14283 0.10209 -0.14421 0.10348 -0.14491 C 0.10504 -0.14583 0.10695 -0.14514 0.10816 -0.14653 C 0.11077 -0.14954 0.11424 -0.15764 0.11424 -0.15764 C 0.11702 -0.16898 0.11303 -0.15463 0.12014 -0.17037 C 0.12257 -0.17593 0.12379 -0.1831 0.12483 -0.18935 C 0.12414 -0.21574 0.12257 -0.24097 0.12257 -0.26713 " pathEditMode="relative" ptsTypes="ffffffffffffffffffA">
                                      <p:cBhvr>
                                        <p:cTn id="48" dur="5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2 0.00926 C 0.0375 0.01065 0.04791 0.01598 0.06059 0.01875 C 0.09427 0.03449 0.13194 0.02107 0.1677 0.02037 C 0.17829 0.0132 0.16545 0.02084 0.18437 0.01551 C 0.19201 0.0132 0.2 0.01088 0.20694 0.00602 C 0.21753 -0.00139 0.22291 -0.00995 0.23072 -0.02106 C 0.23177 -0.02476 0.2342 -0.02824 0.23437 -0.03217 C 0.23507 -0.05833 0.2342 -0.07476 0.22239 -0.09398 C 0.22048 -0.10185 0.21718 -0.1074 0.21284 -0.11296 C 0.21076 -0.12152 0.20798 -0.1287 0.20225 -0.13356 C 0.19687 -0.14421 0.1901 -0.15231 0.18072 -0.15578 C 0.17586 -0.16018 0.17048 -0.16203 0.16527 -0.16551 C 0.16024 -0.16875 0.15746 -0.1743 0.15225 -0.17662 C 0.1493 -0.17939 0.14687 -0.18333 0.14392 -0.18611 C 0.13958 -0.19027 0.13385 -0.19282 0.12951 -0.19722 C 0.12777 -0.19907 0.12656 -0.20162 0.12482 -0.20347 C 0.12378 -0.20463 0.12239 -0.20555 0.12118 -0.20671 C 0.11701 -0.21527 0.11614 -0.2243 0.11163 -0.23217 C 0.11059 -0.24768 0.10763 -0.2625 0.10572 -0.27801 C 0.1059 -0.28541 0.10017 -0.35601 0.11163 -0.37963 C 0.11493 -0.39444 0.11649 -0.40254 0.12361 -0.41458 C 0.12534 -0.41759 0.12586 -0.42199 0.12829 -0.42407 C 0.13316 -0.42847 0.13802 -0.43356 0.1427 -0.43842 C 0.14739 -0.44328 0.14965 -0.45 0.15451 -0.45439 C 0.15833 -0.46273 0.16215 -0.46435 0.16649 -0.47176 C 0.17378 -0.48402 0.16614 -0.47615 0.17361 -0.48287 C 0.18159 -0.51458 0.17829 -0.50463 0.17829 -0.56064 " pathEditMode="relative" ptsTypes="ffffffffffffffffffffffffffA">
                                      <p:cBhvr>
                                        <p:cTn id="56" dur="5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www.faqs.org/photo-dict/photofiles/list/304/3112ban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66509" y="2305995"/>
            <a:ext cx="1714513" cy="1531631"/>
          </a:xfrm>
          <a:prstGeom prst="rect">
            <a:avLst/>
          </a:prstGeom>
          <a:noFill/>
        </p:spPr>
      </p:pic>
      <p:pic>
        <p:nvPicPr>
          <p:cNvPr id="23562" name="Picture 10" descr="http://kucharka.madness.sk/images/recept/jabl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1610602" cy="150019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643182"/>
            <a:ext cx="8229600" cy="1143000"/>
          </a:xfrm>
        </p:spPr>
        <p:txBody>
          <a:bodyPr>
            <a:noAutofit/>
          </a:bodyPr>
          <a:lstStyle/>
          <a:p>
            <a:r>
              <a:rPr lang="cs-CZ" sz="15000" dirty="0" smtClean="0">
                <a:latin typeface="Chiller" pitchFamily="82" charset="0"/>
              </a:rPr>
              <a:t>K   NE</a:t>
            </a:r>
            <a:endParaRPr lang="cs-CZ" sz="15000" dirty="0">
              <a:latin typeface="Chiller" pitchFamily="82" charset="0"/>
            </a:endParaRPr>
          </a:p>
        </p:txBody>
      </p:sp>
      <p:pic>
        <p:nvPicPr>
          <p:cNvPr id="23556" name="Picture 4" descr="http://t3.gstatic.com/images?q=tbn:ANd9GcQT0YidZnpoQ2LoY4TbchgSTMjl8nYRc30rSPJM0IL-tJSxE7-6zCMsct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500174"/>
            <a:ext cx="1043120" cy="785818"/>
          </a:xfrm>
          <a:prstGeom prst="rect">
            <a:avLst/>
          </a:prstGeom>
          <a:noFill/>
          <a:scene3d>
            <a:camera prst="perspectiveRight">
              <a:rot lat="5400000" lon="20399999" rev="0"/>
            </a:camera>
            <a:lightRig rig="threePt" dir="t"/>
          </a:scene3d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27</Words>
  <Application>Microsoft Office PowerPoint</Application>
  <PresentationFormat>Předvádění na obrazovce (4:3)</PresentationFormat>
  <Paragraphs>18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Třídění odpadů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K   NE</vt:lpstr>
      <vt:lpstr>Snímek 10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Třídění odpadů</dc:title>
  <dc:creator>breckova5</dc:creator>
  <cp:lastModifiedBy>Your User Name</cp:lastModifiedBy>
  <cp:revision>19</cp:revision>
  <dcterms:created xsi:type="dcterms:W3CDTF">2011-04-28T08:55:22Z</dcterms:created>
  <dcterms:modified xsi:type="dcterms:W3CDTF">2011-05-05T12:50:40Z</dcterms:modified>
</cp:coreProperties>
</file>